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61" r:id="rId5"/>
    <p:sldId id="262" r:id="rId6"/>
    <p:sldId id="256" r:id="rId7"/>
    <p:sldId id="260" r:id="rId8"/>
    <p:sldId id="258" r:id="rId9"/>
    <p:sldId id="263" r:id="rId10"/>
    <p:sldId id="266" r:id="rId11"/>
    <p:sldId id="267" r:id="rId12"/>
    <p:sldId id="268" r:id="rId13"/>
    <p:sldId id="257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706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974219"/>
            <a:ext cx="108554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</a:t>
            </a:r>
            <a:r>
              <a:rPr lang="ko-KR" altLang="en-US" sz="7200" b="1" dirty="0" err="1">
                <a:latin typeface="+mn-ea"/>
              </a:rPr>
              <a:t>슬라임</a:t>
            </a:r>
            <a:r>
              <a:rPr lang="en-US" altLang="ko-KR" sz="3200" b="1" dirty="0">
                <a:latin typeface="+mn-ea"/>
              </a:rPr>
              <a:t>(</a:t>
            </a:r>
            <a:r>
              <a:rPr lang="ko-KR" altLang="en-US" sz="3200" b="1" dirty="0">
                <a:latin typeface="+mn-ea"/>
              </a:rPr>
              <a:t>가제</a:t>
            </a:r>
            <a:r>
              <a:rPr lang="en-US" altLang="ko-KR" sz="3200" b="1" dirty="0">
                <a:latin typeface="+mn-ea"/>
              </a:rPr>
              <a:t>)</a:t>
            </a:r>
          </a:p>
          <a:p>
            <a:pPr algn="ctr"/>
            <a:r>
              <a:rPr lang="en-US" altLang="ko-KR" b="1" dirty="0">
                <a:latin typeface="+mn-ea"/>
              </a:rPr>
              <a:t>Beat Slime</a:t>
            </a:r>
          </a:p>
          <a:p>
            <a:pPr algn="ctr"/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5400" b="1" dirty="0">
                <a:latin typeface="+mn-ea"/>
              </a:rPr>
              <a:t>게임 기획서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3 </a:t>
            </a:r>
            <a:r>
              <a:rPr lang="ko-KR" altLang="en-US" sz="4400" b="1" dirty="0">
                <a:latin typeface="+mn-ea"/>
              </a:rPr>
              <a:t>특징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C9C3-4DCB-4EAE-99B1-66C46C5C2E4B}"/>
              </a:ext>
            </a:extLst>
          </p:cNvPr>
          <p:cNvSpPr txBox="1"/>
          <p:nvPr/>
        </p:nvSpPr>
        <p:spPr>
          <a:xfrm>
            <a:off x="114161" y="967147"/>
            <a:ext cx="11658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클라우드 </a:t>
            </a:r>
            <a:r>
              <a:rPr lang="ko-KR" altLang="en-US" sz="2800" b="1" dirty="0" err="1">
                <a:latin typeface="+mn-ea"/>
              </a:rPr>
              <a:t>게이밍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다이나믹 사운드 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3496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4-A-1 </a:t>
            </a:r>
            <a:r>
              <a:rPr lang="ko-KR" altLang="en-US" sz="4400" b="1" dirty="0">
                <a:latin typeface="+mn-ea"/>
              </a:rPr>
              <a:t>로고 디자인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Z2AC : EVOLVE 발매 임박">
            <a:extLst>
              <a:ext uri="{FF2B5EF4-FFF2-40B4-BE49-F238E27FC236}">
                <a16:creationId xmlns:a16="http://schemas.microsoft.com/office/drawing/2014/main" id="{9FF9F2F0-6611-4796-9980-B0B13B84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0" y="1738699"/>
            <a:ext cx="52387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ame Logo PSD PSD 무료 다운로드 | 템플릿 및 모형">
            <a:extLst>
              <a:ext uri="{FF2B5EF4-FFF2-40B4-BE49-F238E27FC236}">
                <a16:creationId xmlns:a16="http://schemas.microsoft.com/office/drawing/2014/main" id="{477657F7-E838-409A-A234-8B29662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1738699"/>
            <a:ext cx="381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Synth Riders - A Freestyle-Dance VR Rhythm Game">
            <a:extLst>
              <a:ext uri="{FF2B5EF4-FFF2-40B4-BE49-F238E27FC236}">
                <a16:creationId xmlns:a16="http://schemas.microsoft.com/office/drawing/2014/main" id="{A713A9BB-BD37-4DB5-AA5C-2C258498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35" y="3276600"/>
            <a:ext cx="4569492" cy="25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6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4923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4-A-2 </a:t>
            </a:r>
            <a:r>
              <a:rPr lang="ko-KR" altLang="en-US" sz="4400" b="1" dirty="0">
                <a:latin typeface="+mn-ea"/>
              </a:rPr>
              <a:t>로고 디자인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Slime Rancher | Download and Buy Today - Epic Games Store">
            <a:extLst>
              <a:ext uri="{FF2B5EF4-FFF2-40B4-BE49-F238E27FC236}">
                <a16:creationId xmlns:a16="http://schemas.microsoft.com/office/drawing/2014/main" id="{DF2F8B73-71ED-4481-94A0-21C8A713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14" y="1038765"/>
            <a:ext cx="6660107" cy="25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opsie Surprise Tracker | Surprise, Dog varieties, Force of evil">
            <a:extLst>
              <a:ext uri="{FF2B5EF4-FFF2-40B4-BE49-F238E27FC236}">
                <a16:creationId xmlns:a16="http://schemas.microsoft.com/office/drawing/2014/main" id="{C747D6E6-65A8-4746-BC17-6568C188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5" y="3688638"/>
            <a:ext cx="5493863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24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4-B</a:t>
            </a:r>
            <a:r>
              <a:rPr lang="ko-KR" altLang="en-US" sz="4400" b="1" dirty="0">
                <a:latin typeface="+mn-ea"/>
              </a:rPr>
              <a:t> 게임 진행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17C3D-9599-4B44-A4F6-3DB930AB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9" y="3865663"/>
            <a:ext cx="11670131" cy="226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61737F-3113-4375-9204-941348B5C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6" y="1605251"/>
            <a:ext cx="11647075" cy="1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5057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5 </a:t>
            </a:r>
            <a:r>
              <a:rPr lang="ko-KR" altLang="en-US" sz="4400" b="1" dirty="0">
                <a:latin typeface="+mn-ea"/>
              </a:rPr>
              <a:t>게임 이미지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7458C-F7FD-4D5A-9C9D-102D16E3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3" y="816508"/>
            <a:ext cx="9116706" cy="59364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C413E3-1AE7-4552-B572-6B3CBFF394E2}"/>
              </a:ext>
            </a:extLst>
          </p:cNvPr>
          <p:cNvSpPr/>
          <p:nvPr/>
        </p:nvSpPr>
        <p:spPr>
          <a:xfrm>
            <a:off x="2400300" y="816508"/>
            <a:ext cx="7101840" cy="6084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BA4A9B-3E79-4231-9727-56BEE7A3B154}"/>
              </a:ext>
            </a:extLst>
          </p:cNvPr>
          <p:cNvSpPr/>
          <p:nvPr/>
        </p:nvSpPr>
        <p:spPr>
          <a:xfrm>
            <a:off x="5189220" y="5662828"/>
            <a:ext cx="1996440" cy="9589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BAF3D7-CA4D-40B8-87FD-5C4DC75059A3}"/>
              </a:ext>
            </a:extLst>
          </p:cNvPr>
          <p:cNvSpPr/>
          <p:nvPr/>
        </p:nvSpPr>
        <p:spPr>
          <a:xfrm>
            <a:off x="1393152" y="5030847"/>
            <a:ext cx="1996440" cy="17800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16F8E9-FF5E-4758-83DE-F326FCEBC92F}"/>
              </a:ext>
            </a:extLst>
          </p:cNvPr>
          <p:cNvSpPr/>
          <p:nvPr/>
        </p:nvSpPr>
        <p:spPr>
          <a:xfrm>
            <a:off x="8905732" y="5030847"/>
            <a:ext cx="1996440" cy="17800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EE420A-414F-48BE-A841-184350B772F8}"/>
              </a:ext>
            </a:extLst>
          </p:cNvPr>
          <p:cNvSpPr/>
          <p:nvPr/>
        </p:nvSpPr>
        <p:spPr>
          <a:xfrm>
            <a:off x="6096000" y="4381500"/>
            <a:ext cx="1883164" cy="8432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46FA44-659A-4201-8F41-843FE9DFCA1B}"/>
              </a:ext>
            </a:extLst>
          </p:cNvPr>
          <p:cNvSpPr/>
          <p:nvPr/>
        </p:nvSpPr>
        <p:spPr>
          <a:xfrm rot="19605175">
            <a:off x="4581509" y="1904098"/>
            <a:ext cx="1587212" cy="6404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AA7279-894B-4B1F-8192-1630BF56F353}"/>
              </a:ext>
            </a:extLst>
          </p:cNvPr>
          <p:cNvSpPr/>
          <p:nvPr/>
        </p:nvSpPr>
        <p:spPr>
          <a:xfrm>
            <a:off x="6286501" y="3452756"/>
            <a:ext cx="990600" cy="7396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683EA-6FE6-4F5C-B9F7-D63B390B4136}"/>
              </a:ext>
            </a:extLst>
          </p:cNvPr>
          <p:cNvSpPr/>
          <p:nvPr/>
        </p:nvSpPr>
        <p:spPr>
          <a:xfrm>
            <a:off x="3116580" y="3186056"/>
            <a:ext cx="1554479" cy="1844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2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724552" y="874473"/>
            <a:ext cx="675056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1 </a:t>
            </a:r>
            <a:r>
              <a:rPr lang="ko-KR" altLang="en-US" sz="3200" b="1" dirty="0">
                <a:latin typeface="+mn-ea"/>
              </a:rPr>
              <a:t>메인 컨셉</a:t>
            </a:r>
            <a:endParaRPr lang="en-US" altLang="ko-KR" sz="3200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	</a:t>
            </a:r>
            <a:r>
              <a:rPr lang="en-US" altLang="ko-KR" sz="2400" b="1" dirty="0">
                <a:latin typeface="+mn-ea"/>
              </a:rPr>
              <a:t>1-A </a:t>
            </a:r>
            <a:r>
              <a:rPr lang="ko-KR" altLang="en-US" sz="2400" b="1" dirty="0">
                <a:latin typeface="+mn-ea"/>
              </a:rPr>
              <a:t>캐릭터 컨셉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ko-KR" altLang="en-US" sz="2400" b="1" dirty="0" err="1">
                <a:latin typeface="+mn-ea"/>
              </a:rPr>
              <a:t>플레이어블</a:t>
            </a:r>
            <a:r>
              <a:rPr lang="ko-KR" altLang="en-US" sz="2400" b="1" dirty="0">
                <a:latin typeface="+mn-ea"/>
              </a:rPr>
              <a:t> 캐릭터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	1-A </a:t>
            </a:r>
            <a:r>
              <a:rPr lang="ko-KR" altLang="en-US" sz="2400" b="1" dirty="0">
                <a:latin typeface="+mn-ea"/>
              </a:rPr>
              <a:t>캐릭터 컨셉 </a:t>
            </a:r>
            <a:r>
              <a:rPr lang="en-US" altLang="ko-KR" sz="2400" b="1" dirty="0">
                <a:latin typeface="+mn-ea"/>
              </a:rPr>
              <a:t>– </a:t>
            </a:r>
            <a:r>
              <a:rPr lang="ko-KR" altLang="en-US" sz="2400" b="1" dirty="0">
                <a:latin typeface="+mn-ea"/>
              </a:rPr>
              <a:t>논 </a:t>
            </a:r>
            <a:r>
              <a:rPr lang="ko-KR" altLang="en-US" sz="2400" b="1" dirty="0" err="1">
                <a:latin typeface="+mn-ea"/>
              </a:rPr>
              <a:t>플레이어블</a:t>
            </a:r>
            <a:r>
              <a:rPr lang="ko-KR" altLang="en-US" sz="2400" b="1" dirty="0">
                <a:latin typeface="+mn-ea"/>
              </a:rPr>
              <a:t> 캐릭터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	1-B </a:t>
            </a:r>
            <a:r>
              <a:rPr lang="ko-KR" altLang="en-US" sz="2400" b="1" dirty="0">
                <a:latin typeface="+mn-ea"/>
              </a:rPr>
              <a:t>발판 컨셉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	1-B</a:t>
            </a:r>
            <a:r>
              <a:rPr lang="ko-KR" altLang="en-US" sz="2400" b="1" dirty="0">
                <a:latin typeface="+mn-ea"/>
              </a:rPr>
              <a:t> 발판 이동 예시</a:t>
            </a:r>
            <a:endParaRPr lang="en-US" altLang="ko-KR" sz="2400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2 </a:t>
            </a:r>
            <a:r>
              <a:rPr lang="ko-KR" altLang="en-US" sz="3200" b="1" dirty="0">
                <a:latin typeface="+mn-ea"/>
              </a:rPr>
              <a:t>게임 로직 </a:t>
            </a:r>
            <a:r>
              <a:rPr lang="en-US" altLang="ko-KR" sz="3200" b="1" dirty="0">
                <a:latin typeface="+mn-ea"/>
              </a:rPr>
              <a:t>A/B</a:t>
            </a:r>
            <a:r>
              <a:rPr lang="ko-KR" altLang="en-US" sz="2400" b="1" dirty="0">
                <a:latin typeface="+mn-ea"/>
              </a:rPr>
              <a:t> </a:t>
            </a:r>
            <a:endParaRPr lang="en-US" altLang="ko-KR" sz="2400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3 </a:t>
            </a:r>
            <a:r>
              <a:rPr lang="ko-KR" altLang="en-US" sz="3200" b="1" dirty="0">
                <a:latin typeface="+mn-ea"/>
              </a:rPr>
              <a:t>특징</a:t>
            </a:r>
            <a:endParaRPr lang="en-US" altLang="ko-KR" sz="3200" b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4 </a:t>
            </a:r>
            <a:r>
              <a:rPr lang="ko-KR" altLang="en-US" sz="3200" b="1" dirty="0">
                <a:latin typeface="+mn-ea"/>
              </a:rPr>
              <a:t>기타사항</a:t>
            </a:r>
            <a:endParaRPr lang="en-US" altLang="ko-KR" sz="32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	4-A </a:t>
            </a:r>
            <a:r>
              <a:rPr lang="ko-KR" altLang="en-US" sz="2400" b="1" dirty="0">
                <a:latin typeface="+mn-ea"/>
              </a:rPr>
              <a:t>게임 로고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	4-B </a:t>
            </a:r>
            <a:r>
              <a:rPr lang="ko-KR" altLang="en-US" sz="2400" b="1" dirty="0">
                <a:latin typeface="+mn-ea"/>
              </a:rPr>
              <a:t>게임 진행 방법</a:t>
            </a:r>
            <a:endParaRPr lang="en-US" altLang="ko-KR" sz="2400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5 </a:t>
            </a:r>
            <a:r>
              <a:rPr lang="ko-KR" altLang="en-US" sz="3200" b="1" dirty="0">
                <a:latin typeface="+mn-ea"/>
              </a:rPr>
              <a:t>게임 이미지 설명</a:t>
            </a:r>
            <a:endParaRPr lang="en-US" altLang="ko-KR" sz="32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3166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 </a:t>
            </a:r>
            <a:r>
              <a:rPr lang="ko-KR" altLang="en-US" sz="4400" b="1" dirty="0">
                <a:latin typeface="+mn-ea"/>
              </a:rPr>
              <a:t>메인 컨셉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1729947"/>
            <a:ext cx="10855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n-ea"/>
              </a:rPr>
              <a:t>육각형 발판 위에서 리듬에 맞춰서 회피하고 공격하는 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08641"/>
            <a:ext cx="1085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+mn-ea"/>
              </a:rPr>
              <a:t>리듬 </a:t>
            </a:r>
            <a:r>
              <a:rPr lang="en-US" altLang="ko-KR" sz="6000" b="1" dirty="0">
                <a:latin typeface="+mn-ea"/>
              </a:rPr>
              <a:t>/ </a:t>
            </a:r>
            <a:r>
              <a:rPr lang="ko-KR" altLang="en-US" sz="4000" b="1" dirty="0">
                <a:latin typeface="+mn-ea"/>
              </a:rPr>
              <a:t>액션</a:t>
            </a:r>
            <a:r>
              <a:rPr lang="ko-KR" altLang="en-US" sz="6000" b="1" dirty="0">
                <a:latin typeface="+mn-ea"/>
              </a:rPr>
              <a:t> 게임 </a:t>
            </a:r>
            <a:endParaRPr lang="en-US" altLang="ko-KR" sz="6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74140" y="105031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1-A </a:t>
            </a:r>
            <a:r>
              <a:rPr lang="ko-KR" altLang="en-US" sz="4400" b="1" dirty="0">
                <a:latin typeface="+mn-ea"/>
              </a:rPr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2096-0004-472E-800F-0B98870962C5}"/>
              </a:ext>
            </a:extLst>
          </p:cNvPr>
          <p:cNvSpPr txBox="1"/>
          <p:nvPr/>
        </p:nvSpPr>
        <p:spPr>
          <a:xfrm>
            <a:off x="4559800" y="2281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+mn-ea"/>
              </a:rPr>
              <a:t>플레이어블</a:t>
            </a:r>
            <a:r>
              <a:rPr lang="ko-KR" altLang="en-US" sz="2800" b="1" dirty="0">
                <a:latin typeface="+mn-ea"/>
              </a:rPr>
              <a:t> 캐릭터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49DEA4-53B0-4793-ACBA-ADB9FF0CEA46}"/>
              </a:ext>
            </a:extLst>
          </p:cNvPr>
          <p:cNvGrpSpPr/>
          <p:nvPr/>
        </p:nvGrpSpPr>
        <p:grpSpPr>
          <a:xfrm>
            <a:off x="9796849" y="105031"/>
            <a:ext cx="2261286" cy="957649"/>
            <a:chOff x="4930346" y="1083906"/>
            <a:chExt cx="2261286" cy="9576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150EA8-1A25-4450-BF17-39158FCA62CA}"/>
                </a:ext>
              </a:extLst>
            </p:cNvPr>
            <p:cNvSpPr txBox="1"/>
            <p:nvPr/>
          </p:nvSpPr>
          <p:spPr>
            <a:xfrm>
              <a:off x="5157281" y="1178011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latin typeface="+mn-ea"/>
                </a:rPr>
                <a:t>슬라임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7F06B2-B152-4762-B8BB-1C2915914AD5}"/>
                </a:ext>
              </a:extLst>
            </p:cNvPr>
            <p:cNvSpPr/>
            <p:nvPr/>
          </p:nvSpPr>
          <p:spPr>
            <a:xfrm>
              <a:off x="4930346" y="1083906"/>
              <a:ext cx="2261286" cy="957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일본은 슬라임 분무기 만들기가 유행! - 아주경제">
            <a:extLst>
              <a:ext uri="{FF2B5EF4-FFF2-40B4-BE49-F238E27FC236}">
                <a16:creationId xmlns:a16="http://schemas.microsoft.com/office/drawing/2014/main" id="{037078EE-6A33-49AE-8DF9-37A78E47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6" y="2418194"/>
            <a:ext cx="4225239" cy="31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cient Puddle Slime | Slime Rancher Fanon Wikia | Fandom">
            <a:extLst>
              <a:ext uri="{FF2B5EF4-FFF2-40B4-BE49-F238E27FC236}">
                <a16:creationId xmlns:a16="http://schemas.microsoft.com/office/drawing/2014/main" id="{8773308A-6959-4D81-B166-ECB75B9D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10" y="2254700"/>
            <a:ext cx="3747876" cy="37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ydro Slime | Genshin Impact Wiki | Fandom">
            <a:extLst>
              <a:ext uri="{FF2B5EF4-FFF2-40B4-BE49-F238E27FC236}">
                <a16:creationId xmlns:a16="http://schemas.microsoft.com/office/drawing/2014/main" id="{A39730F9-5737-46DF-BF70-DED5C5B8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98" y="2254700"/>
            <a:ext cx="5226991" cy="332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2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1-A </a:t>
            </a:r>
            <a:r>
              <a:rPr lang="ko-KR" altLang="en-US" sz="4400" b="1" dirty="0">
                <a:latin typeface="+mn-ea"/>
              </a:rPr>
              <a:t>캐릭터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210F1-080B-4CDC-A361-078FA29056E6}"/>
              </a:ext>
            </a:extLst>
          </p:cNvPr>
          <p:cNvSpPr txBox="1"/>
          <p:nvPr/>
        </p:nvSpPr>
        <p:spPr>
          <a:xfrm>
            <a:off x="4559800" y="228142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논 </a:t>
            </a:r>
            <a:r>
              <a:rPr lang="ko-KR" altLang="en-US" sz="2800" b="1" dirty="0" err="1">
                <a:latin typeface="+mn-ea"/>
              </a:rPr>
              <a:t>플레이어블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보스</a:t>
            </a:r>
            <a:r>
              <a:rPr lang="en-US" altLang="ko-KR" sz="2800" b="1" dirty="0">
                <a:latin typeface="+mn-ea"/>
              </a:rPr>
              <a:t>)</a:t>
            </a:r>
            <a:r>
              <a:rPr lang="ko-KR" altLang="en-US" sz="2800" b="1" dirty="0">
                <a:latin typeface="+mn-ea"/>
              </a:rPr>
              <a:t> 캐릭터 </a:t>
            </a:r>
            <a:r>
              <a:rPr lang="en-US" altLang="ko-KR" sz="2800" b="1" dirty="0">
                <a:latin typeface="+mn-ea"/>
              </a:rPr>
              <a:t>- 1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C732A-DB15-4968-9AD2-0E60ACE5B3B6}"/>
              </a:ext>
            </a:extLst>
          </p:cNvPr>
          <p:cNvSpPr txBox="1"/>
          <p:nvPr/>
        </p:nvSpPr>
        <p:spPr>
          <a:xfrm>
            <a:off x="438665" y="2921168"/>
            <a:ext cx="1085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+mn-ea"/>
              </a:rPr>
              <a:t>추가 예정</a:t>
            </a:r>
            <a:endParaRPr lang="en-US" altLang="ko-KR" sz="6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133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3759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1-B </a:t>
            </a:r>
            <a:r>
              <a:rPr lang="ko-KR" altLang="en-US" sz="4400" b="1" dirty="0">
                <a:latin typeface="+mn-ea"/>
              </a:rPr>
              <a:t>발판 컨셉</a:t>
            </a:r>
          </a:p>
        </p:txBody>
      </p:sp>
      <p:pic>
        <p:nvPicPr>
          <p:cNvPr id="1026" name="Picture 2" descr="보도 육각 콘크리트 블록 로열티 무료 사진, 그림, 이미지 그리고 스톡포토그래피. Image 61938142.">
            <a:extLst>
              <a:ext uri="{FF2B5EF4-FFF2-40B4-BE49-F238E27FC236}">
                <a16:creationId xmlns:a16="http://schemas.microsoft.com/office/drawing/2014/main" id="{8AE6E395-EEED-41ED-9D78-D2A678D2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8" y="1528134"/>
            <a:ext cx="5390485" cy="47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포장 육각 벽돌 산책로 로열티 무료 사진, 그림, 이미지 그리고 스톡포토그래피. Image 69501669.">
            <a:extLst>
              <a:ext uri="{FF2B5EF4-FFF2-40B4-BE49-F238E27FC236}">
                <a16:creationId xmlns:a16="http://schemas.microsoft.com/office/drawing/2014/main" id="{E847EB2B-242B-4301-AB76-18F2811D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062" y="1528134"/>
            <a:ext cx="4178643" cy="47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48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1-B </a:t>
            </a:r>
            <a:r>
              <a:rPr lang="ko-KR" altLang="en-US" sz="4400" b="1" dirty="0">
                <a:latin typeface="+mn-ea"/>
              </a:rPr>
              <a:t>발판</a:t>
            </a:r>
            <a:r>
              <a:rPr lang="en-US" altLang="ko-KR" sz="4400" b="1" dirty="0">
                <a:latin typeface="+mn-ea"/>
              </a:rPr>
              <a:t> </a:t>
            </a:r>
            <a:r>
              <a:rPr lang="ko-KR" altLang="en-US" sz="4400" b="1" dirty="0">
                <a:latin typeface="+mn-ea"/>
              </a:rPr>
              <a:t>이동 예시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99CC5B-4531-4FC7-8FDE-AC72035C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92" y="1309816"/>
            <a:ext cx="6994999" cy="4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0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625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2 </a:t>
            </a:r>
            <a:r>
              <a:rPr lang="ko-KR" altLang="en-US" sz="4400" b="1" dirty="0">
                <a:latin typeface="+mn-ea"/>
              </a:rPr>
              <a:t>게임 로직 </a:t>
            </a:r>
            <a:r>
              <a:rPr lang="en-US" altLang="ko-KR" sz="4400" b="1" dirty="0">
                <a:latin typeface="+mn-ea"/>
              </a:rPr>
              <a:t>A (</a:t>
            </a:r>
            <a:r>
              <a:rPr lang="ko-KR" altLang="en-US" sz="4400" b="1" dirty="0">
                <a:latin typeface="+mn-ea"/>
              </a:rPr>
              <a:t>논의 중</a:t>
            </a:r>
            <a:r>
              <a:rPr lang="en-US" altLang="ko-KR" sz="4400" b="1" dirty="0">
                <a:latin typeface="+mn-ea"/>
              </a:rPr>
              <a:t>)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0E7BA-CA0B-468A-94D0-176DEFD3524A}"/>
              </a:ext>
            </a:extLst>
          </p:cNvPr>
          <p:cNvSpPr txBox="1"/>
          <p:nvPr/>
        </p:nvSpPr>
        <p:spPr>
          <a:xfrm>
            <a:off x="114161" y="973970"/>
            <a:ext cx="11658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주요 컨셉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공격하지 않고 적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체력 소진 시 까지 리듬에 맞춰 회피</a:t>
            </a:r>
            <a:endParaRPr lang="en-US" altLang="ko-KR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</a:rPr>
              <a:t>착한 </a:t>
            </a:r>
            <a:r>
              <a:rPr lang="ko-KR" altLang="en-US" sz="2800" b="1" dirty="0" err="1">
                <a:latin typeface="+mn-ea"/>
              </a:rPr>
              <a:t>슬라임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3670" y="34187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4F0C61C-848B-4321-84F7-0CBD3A2C8025}"/>
              </a:ext>
            </a:extLst>
          </p:cNvPr>
          <p:cNvSpPr/>
          <p:nvPr/>
        </p:nvSpPr>
        <p:spPr>
          <a:xfrm>
            <a:off x="1572403" y="3889492"/>
            <a:ext cx="83408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5CF1B1-38F9-4BBE-A72C-170B42AD598B}"/>
              </a:ext>
            </a:extLst>
          </p:cNvPr>
          <p:cNvSpPr/>
          <p:nvPr/>
        </p:nvSpPr>
        <p:spPr>
          <a:xfrm>
            <a:off x="3053152" y="3889492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071640-7725-442E-B9D6-320182347915}"/>
              </a:ext>
            </a:extLst>
          </p:cNvPr>
          <p:cNvSpPr/>
          <p:nvPr/>
        </p:nvSpPr>
        <p:spPr>
          <a:xfrm>
            <a:off x="5123936" y="3746156"/>
            <a:ext cx="1330410" cy="76446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적의 공격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D3528A-BEFD-4947-A6E3-16FE90A0771E}"/>
              </a:ext>
            </a:extLst>
          </p:cNvPr>
          <p:cNvSpPr/>
          <p:nvPr/>
        </p:nvSpPr>
        <p:spPr>
          <a:xfrm>
            <a:off x="7123669" y="4594231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성공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FB1A23-5611-446F-9951-C8C3CE755977}"/>
              </a:ext>
            </a:extLst>
          </p:cNvPr>
          <p:cNvSpPr/>
          <p:nvPr/>
        </p:nvSpPr>
        <p:spPr>
          <a:xfrm>
            <a:off x="6964060" y="3025757"/>
            <a:ext cx="1649628" cy="764467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1FB3A2-8910-423B-9027-BD880172EDFE}"/>
              </a:ext>
            </a:extLst>
          </p:cNvPr>
          <p:cNvSpPr/>
          <p:nvPr/>
        </p:nvSpPr>
        <p:spPr>
          <a:xfrm>
            <a:off x="9162536" y="4491461"/>
            <a:ext cx="1501345" cy="6833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3641FC-7D32-4202-91B5-F15D8D20FBC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06484" y="4128390"/>
            <a:ext cx="6466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0E12D4-E745-4176-B7D2-153DB352D21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83562" y="4128390"/>
            <a:ext cx="7403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0EE1C6-FE33-4E86-906F-6D6230A038F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454346" y="3407991"/>
            <a:ext cx="509714" cy="720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89D496-3302-438D-BAAC-888F0AD5AE0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454346" y="4128390"/>
            <a:ext cx="669323" cy="704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B46AF7-EBA8-450E-9480-ED39D3D0A8C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454079" y="4833128"/>
            <a:ext cx="70845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6DB6E55-2809-45B6-A24B-18877DE31A02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5400000" flipH="1" flipV="1">
            <a:off x="5321748" y="1422367"/>
            <a:ext cx="863735" cy="4070517"/>
          </a:xfrm>
          <a:prstGeom prst="bentConnector3">
            <a:avLst>
              <a:gd name="adj1" fmla="val 126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1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6218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2 </a:t>
            </a:r>
            <a:r>
              <a:rPr lang="ko-KR" altLang="en-US" sz="4400" b="1" dirty="0">
                <a:latin typeface="+mn-ea"/>
              </a:rPr>
              <a:t>게임 로직 </a:t>
            </a:r>
            <a:r>
              <a:rPr lang="en-US" altLang="ko-KR" sz="4400" b="1" dirty="0">
                <a:latin typeface="+mn-ea"/>
              </a:rPr>
              <a:t>B (</a:t>
            </a:r>
            <a:r>
              <a:rPr lang="ko-KR" altLang="en-US" sz="4400" b="1" dirty="0">
                <a:latin typeface="+mn-ea"/>
              </a:rPr>
              <a:t>논의 중</a:t>
            </a:r>
            <a:r>
              <a:rPr lang="en-US" altLang="ko-KR" sz="4400" b="1" dirty="0">
                <a:latin typeface="+mn-ea"/>
              </a:rPr>
              <a:t>)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8694" y="36225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C9C3-4DCB-4EAE-99B1-66C46C5C2E4B}"/>
              </a:ext>
            </a:extLst>
          </p:cNvPr>
          <p:cNvSpPr txBox="1"/>
          <p:nvPr/>
        </p:nvSpPr>
        <p:spPr>
          <a:xfrm>
            <a:off x="114161" y="967147"/>
            <a:ext cx="11658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주요 컨셉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적의 패턴을 회피 하면서 접근하여 공격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 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B85F3E4-E034-421E-B073-983E7B274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8764" y="37646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2333CD-A8E3-4E93-B371-5547829A95D3}"/>
              </a:ext>
            </a:extLst>
          </p:cNvPr>
          <p:cNvSpPr/>
          <p:nvPr/>
        </p:nvSpPr>
        <p:spPr>
          <a:xfrm>
            <a:off x="917497" y="4235481"/>
            <a:ext cx="83408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89A5ED2-7973-4B54-84A2-7A471D7AEBD9}"/>
              </a:ext>
            </a:extLst>
          </p:cNvPr>
          <p:cNvSpPr/>
          <p:nvPr/>
        </p:nvSpPr>
        <p:spPr>
          <a:xfrm>
            <a:off x="2398246" y="4235481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1DF700-0F79-4684-8797-A1741AB84F60}"/>
              </a:ext>
            </a:extLst>
          </p:cNvPr>
          <p:cNvSpPr/>
          <p:nvPr/>
        </p:nvSpPr>
        <p:spPr>
          <a:xfrm>
            <a:off x="4469030" y="4092145"/>
            <a:ext cx="1330410" cy="76446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적의 공격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C2105B-5A1A-43BB-A61A-16B6C08EE2B5}"/>
              </a:ext>
            </a:extLst>
          </p:cNvPr>
          <p:cNvSpPr/>
          <p:nvPr/>
        </p:nvSpPr>
        <p:spPr>
          <a:xfrm>
            <a:off x="7851688" y="4116446"/>
            <a:ext cx="1330410" cy="71586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 저지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성공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D26107-C130-407C-9AB5-539C2B25FB2D}"/>
              </a:ext>
            </a:extLst>
          </p:cNvPr>
          <p:cNvSpPr/>
          <p:nvPr/>
        </p:nvSpPr>
        <p:spPr>
          <a:xfrm>
            <a:off x="4469030" y="2989010"/>
            <a:ext cx="1330410" cy="72090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플레이어 사망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DB42499-2B1B-453B-BF04-5FD3A77C62AD}"/>
              </a:ext>
            </a:extLst>
          </p:cNvPr>
          <p:cNvSpPr/>
          <p:nvPr/>
        </p:nvSpPr>
        <p:spPr>
          <a:xfrm>
            <a:off x="9706235" y="4132710"/>
            <a:ext cx="1501345" cy="6833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447981-1D58-485E-8B8B-C79E43D300A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51578" y="4474379"/>
            <a:ext cx="6466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CBE878-295C-42DA-A3B0-108ED8C830D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656" y="4474379"/>
            <a:ext cx="7403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98DF7D-2370-4213-AD26-2D23FA0E4C66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5134235" y="3709912"/>
            <a:ext cx="0" cy="382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01A527-FD9F-4F7E-86B7-0AFBBBA772A8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V="1">
            <a:off x="5799440" y="4474378"/>
            <a:ext cx="30891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54EAF4-CDD2-44B4-9B10-647DC587242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9182098" y="4474377"/>
            <a:ext cx="5241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DC48F04-CCC7-4507-8D13-FC2647219DF5}"/>
              </a:ext>
            </a:extLst>
          </p:cNvPr>
          <p:cNvCxnSpPr>
            <a:cxnSpLocks/>
            <a:stCxn id="9" idx="0"/>
            <a:endCxn id="12" idx="0"/>
          </p:cNvCxnSpPr>
          <p:nvPr/>
        </p:nvCxnSpPr>
        <p:spPr>
          <a:xfrm rot="5400000" flipH="1" flipV="1">
            <a:off x="3475608" y="2576854"/>
            <a:ext cx="1246471" cy="2070784"/>
          </a:xfrm>
          <a:prstGeom prst="bentConnector3">
            <a:avLst>
              <a:gd name="adj1" fmla="val 118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5282AF-C99E-4549-83EC-F6C7367EC868}"/>
              </a:ext>
            </a:extLst>
          </p:cNvPr>
          <p:cNvSpPr/>
          <p:nvPr/>
        </p:nvSpPr>
        <p:spPr>
          <a:xfrm>
            <a:off x="6108359" y="4116446"/>
            <a:ext cx="1330410" cy="715864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1C567E-9959-4266-824E-B9E2A8E9C62E}"/>
              </a:ext>
            </a:extLst>
          </p:cNvPr>
          <p:cNvSpPr/>
          <p:nvPr/>
        </p:nvSpPr>
        <p:spPr>
          <a:xfrm>
            <a:off x="6108359" y="3005855"/>
            <a:ext cx="1330410" cy="72090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시간초과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24A09-8ECC-4155-A1DC-D418C215772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6773564" y="3726757"/>
            <a:ext cx="0" cy="389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9882841-D11D-44A3-BDA8-AA132947234D}"/>
              </a:ext>
            </a:extLst>
          </p:cNvPr>
          <p:cNvCxnSpPr>
            <a:endCxn id="32" idx="0"/>
          </p:cNvCxnSpPr>
          <p:nvPr/>
        </p:nvCxnSpPr>
        <p:spPr>
          <a:xfrm>
            <a:off x="5134235" y="2757812"/>
            <a:ext cx="1639329" cy="24804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ADC1C11-BAE4-4CC0-8204-C7D74CA7C8BE}"/>
              </a:ext>
            </a:extLst>
          </p:cNvPr>
          <p:cNvCxnSpPr>
            <a:cxnSpLocks/>
            <a:stCxn id="24" idx="3"/>
            <a:endCxn id="11" idx="1"/>
          </p:cNvCxnSpPr>
          <p:nvPr/>
        </p:nvCxnSpPr>
        <p:spPr>
          <a:xfrm>
            <a:off x="7438769" y="4474378"/>
            <a:ext cx="4129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</TotalTime>
  <Words>188</Words>
  <Application>Microsoft Office PowerPoint</Application>
  <PresentationFormat>와이드스크린</PresentationFormat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20</cp:revision>
  <dcterms:created xsi:type="dcterms:W3CDTF">2021-08-05T08:05:10Z</dcterms:created>
  <dcterms:modified xsi:type="dcterms:W3CDTF">2021-08-22T11:52:36Z</dcterms:modified>
</cp:coreProperties>
</file>